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i6KbxB8mdCCbO8pOKhYdmCHKKi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2" name="Google Shape;172;p1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" name="Google Shape;48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1" name="Google Shape;91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7" name="Google Shape;107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7" name="Google Shape;157;p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2" name="Google Shape;4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"/>
          <p:cNvSpPr/>
          <p:nvPr/>
        </p:nvSpPr>
        <p:spPr>
          <a:xfrm>
            <a:off x="6280190" y="2391013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4450"/>
              <a:buFont typeface="Arial"/>
              <a:buNone/>
            </a:pPr>
            <a:r>
              <a:rPr b="1" i="0" lang="en-US" sz="4450" u="none" cap="none" strike="noStrike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Internship Report: Frontend Development</a:t>
            </a:r>
            <a:endParaRPr b="0" i="0" sz="44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"/>
          <p:cNvSpPr/>
          <p:nvPr/>
        </p:nvSpPr>
        <p:spPr>
          <a:xfrm>
            <a:off x="6280190" y="485751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Submitted by Yashveer Singh (Roll No: 24/SCA/BCA(AI&amp;ML)/</a:t>
            </a:r>
            <a:r>
              <a:rPr lang="en-US" sz="1750">
                <a:solidFill>
                  <a:srgbClr val="333F70"/>
                </a:solidFill>
              </a:rPr>
              <a:t>75</a:t>
            </a:r>
            <a:r>
              <a:rPr b="0" i="0" lang="en-US" sz="1750" u="none" cap="none" strike="noStrike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7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Under the Supervision of Dr. Sakshi Gupta</a:t>
            </a:r>
            <a:endParaRPr b="0" i="0" sz="17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5" name="Google Shape;17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4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0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This internship provided invaluable experience in frontend development, equipping me with practical skills and a deeper understanding of modern web application creation.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"/>
          <p:cNvSpPr/>
          <p:nvPr/>
        </p:nvSpPr>
        <p:spPr>
          <a:xfrm>
            <a:off x="793790" y="202549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sz="4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793790" y="3187898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Introduction to CODTECH IT SOLUTIONS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Internship Objectives &amp; Manpower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System Study: Existing vs. Proposed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Project Monitoring &amp; Feasibility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Key Projects: Quiz, Chat, Portfolio, E-learning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System Design &amp; Testing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793790" y="5841087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Project Scope &amp; Learnings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/>
          <p:nvPr/>
        </p:nvSpPr>
        <p:spPr>
          <a:xfrm>
            <a:off x="659487" y="518160"/>
            <a:ext cx="11782901" cy="5888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3700"/>
              <a:buFont typeface="Arial"/>
              <a:buNone/>
            </a:pPr>
            <a:r>
              <a:rPr b="1" lang="en-US" sz="37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Introduction to CODTECH IT SOLUTIONS</a:t>
            </a:r>
            <a:endParaRPr sz="3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3"/>
          <p:cNvSpPr/>
          <p:nvPr/>
        </p:nvSpPr>
        <p:spPr>
          <a:xfrm>
            <a:off x="659487" y="1559243"/>
            <a:ext cx="6425922" cy="6029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50"/>
              <a:buFont typeface="Arial"/>
              <a:buNone/>
            </a:pPr>
            <a:r>
              <a:rPr lang="en-US" sz="1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CODTECH IT SOLUTIONS PVT. LTD. is a leading IT services provider and internship program facilitator.</a:t>
            </a:r>
            <a:endParaRPr sz="1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659487" y="2331720"/>
            <a:ext cx="6425922" cy="9043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50"/>
              <a:buFont typeface="Arial"/>
              <a:buNone/>
            </a:pPr>
            <a:r>
              <a:rPr lang="en-US" sz="1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They focus on nurturing technical skills in students and freshers through real-world development, design, and deployment of modern software systems.</a:t>
            </a:r>
            <a:endParaRPr sz="1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67" name="Google Shape;6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2611" y="1601629"/>
            <a:ext cx="6425922" cy="6425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/>
          <p:nvPr/>
        </p:nvSpPr>
        <p:spPr>
          <a:xfrm>
            <a:off x="793790" y="2166104"/>
            <a:ext cx="1020222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Internship Aims &amp; Objectives</a:t>
            </a:r>
            <a:endParaRPr sz="4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793790" y="3638193"/>
            <a:ext cx="4196358" cy="121920"/>
          </a:xfrm>
          <a:prstGeom prst="roundRect">
            <a:avLst>
              <a:gd fmla="val 78139" name="adj"/>
            </a:avLst>
          </a:prstGeom>
          <a:solidFill>
            <a:srgbClr val="26A6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2551688" y="3328511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26A6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6" name="Google Shape;7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5761" y="3498652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4"/>
          <p:cNvSpPr/>
          <p:nvPr/>
        </p:nvSpPr>
        <p:spPr>
          <a:xfrm>
            <a:off x="1051084" y="4235648"/>
            <a:ext cx="368177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Enhance Frontend Skills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"/>
          <p:cNvSpPr/>
          <p:nvPr/>
        </p:nvSpPr>
        <p:spPr>
          <a:xfrm>
            <a:off x="1051084" y="5080397"/>
            <a:ext cx="368177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Practical development in HTML, CSS, JavaScript, and React.js.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4"/>
          <p:cNvSpPr/>
          <p:nvPr/>
        </p:nvSpPr>
        <p:spPr>
          <a:xfrm>
            <a:off x="5216962" y="3638193"/>
            <a:ext cx="4196358" cy="121920"/>
          </a:xfrm>
          <a:prstGeom prst="roundRect">
            <a:avLst>
              <a:gd fmla="val 78139" name="adj"/>
            </a:avLst>
          </a:prstGeom>
          <a:solidFill>
            <a:srgbClr val="26A6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6974860" y="3328511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26A6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1" name="Google Shape;8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78933" y="3498652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4"/>
          <p:cNvSpPr/>
          <p:nvPr/>
        </p:nvSpPr>
        <p:spPr>
          <a:xfrm>
            <a:off x="5474256" y="4235648"/>
            <a:ext cx="350222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Real-World Projects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4"/>
          <p:cNvSpPr/>
          <p:nvPr/>
        </p:nvSpPr>
        <p:spPr>
          <a:xfrm>
            <a:off x="5474256" y="4726067"/>
            <a:ext cx="368177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Engage in four structured projects addressing real problems.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4"/>
          <p:cNvSpPr/>
          <p:nvPr/>
        </p:nvSpPr>
        <p:spPr>
          <a:xfrm>
            <a:off x="9640133" y="3638193"/>
            <a:ext cx="4196358" cy="121920"/>
          </a:xfrm>
          <a:prstGeom prst="roundRect">
            <a:avLst>
              <a:gd fmla="val 78139" name="adj"/>
            </a:avLst>
          </a:prstGeom>
          <a:solidFill>
            <a:srgbClr val="26A6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1398032" y="3328511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26A6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6" name="Google Shape;86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602105" y="3498652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4"/>
          <p:cNvSpPr/>
          <p:nvPr/>
        </p:nvSpPr>
        <p:spPr>
          <a:xfrm>
            <a:off x="9897427" y="4235648"/>
            <a:ext cx="334434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Responsive Design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"/>
          <p:cNvSpPr/>
          <p:nvPr/>
        </p:nvSpPr>
        <p:spPr>
          <a:xfrm>
            <a:off x="9897427" y="4726067"/>
            <a:ext cx="368177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Focus on creating interactive and mobile-friendly UIs.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/>
          <p:nvPr/>
        </p:nvSpPr>
        <p:spPr>
          <a:xfrm>
            <a:off x="793790" y="2266474"/>
            <a:ext cx="1295483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System Study: Existing vs. Proposed</a:t>
            </a:r>
            <a:endParaRPr sz="4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5"/>
          <p:cNvSpPr/>
          <p:nvPr/>
        </p:nvSpPr>
        <p:spPr>
          <a:xfrm>
            <a:off x="793790" y="3542228"/>
            <a:ext cx="3459837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650"/>
              <a:buFont typeface="Arial"/>
              <a:buNone/>
            </a:pPr>
            <a:r>
              <a:rPr b="1" lang="en-US" sz="26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Existing System</a:t>
            </a:r>
            <a:endParaRPr sz="26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5"/>
          <p:cNvSpPr/>
          <p:nvPr/>
        </p:nvSpPr>
        <p:spPr>
          <a:xfrm>
            <a:off x="793790" y="4194334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Static platforms, manual setups.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5"/>
          <p:cNvSpPr/>
          <p:nvPr/>
        </p:nvSpPr>
        <p:spPr>
          <a:xfrm>
            <a:off x="793790" y="463653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Manual portfolio showcases (PDFs, offline resumes).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"/>
          <p:cNvSpPr/>
          <p:nvPr/>
        </p:nvSpPr>
        <p:spPr>
          <a:xfrm>
            <a:off x="793790" y="507873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Lack of web-based real-time communication.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5"/>
          <p:cNvSpPr/>
          <p:nvPr/>
        </p:nvSpPr>
        <p:spPr>
          <a:xfrm>
            <a:off x="793790" y="552092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Paper-based quiz assessments.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5"/>
          <p:cNvSpPr/>
          <p:nvPr/>
        </p:nvSpPr>
        <p:spPr>
          <a:xfrm>
            <a:off x="7599521" y="3542228"/>
            <a:ext cx="3789759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650"/>
              <a:buFont typeface="Arial"/>
              <a:buNone/>
            </a:pPr>
            <a:r>
              <a:rPr b="1" lang="en-US" sz="26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Proposed System</a:t>
            </a:r>
            <a:endParaRPr sz="26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5"/>
          <p:cNvSpPr/>
          <p:nvPr/>
        </p:nvSpPr>
        <p:spPr>
          <a:xfrm>
            <a:off x="7599521" y="4194334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Quiz Application (JavaScript)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5"/>
          <p:cNvSpPr/>
          <p:nvPr/>
        </p:nvSpPr>
        <p:spPr>
          <a:xfrm>
            <a:off x="7599521" y="463653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Real-Time Chat Application (React.js)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5"/>
          <p:cNvSpPr/>
          <p:nvPr/>
        </p:nvSpPr>
        <p:spPr>
          <a:xfrm>
            <a:off x="7599521" y="507873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Personal Portfolio Website (HTML/CSS)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"/>
          <p:cNvSpPr/>
          <p:nvPr/>
        </p:nvSpPr>
        <p:spPr>
          <a:xfrm>
            <a:off x="7599521" y="552092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E-learning Platform UI (React.js)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"/>
          <p:cNvSpPr/>
          <p:nvPr/>
        </p:nvSpPr>
        <p:spPr>
          <a:xfrm>
            <a:off x="793790" y="2000488"/>
            <a:ext cx="1115579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Project Monitoring &amp; Feasibility</a:t>
            </a:r>
            <a:endParaRPr sz="4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6"/>
          <p:cNvSpPr/>
          <p:nvPr/>
        </p:nvSpPr>
        <p:spPr>
          <a:xfrm>
            <a:off x="793790" y="3162895"/>
            <a:ext cx="4196358" cy="2448044"/>
          </a:xfrm>
          <a:prstGeom prst="roundRect">
            <a:avLst>
              <a:gd fmla="val 3892" name="adj"/>
            </a:avLst>
          </a:prstGeom>
          <a:noFill/>
          <a:ln cap="flat" cmpd="sng" w="3047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6"/>
          <p:cNvSpPr/>
          <p:nvPr/>
        </p:nvSpPr>
        <p:spPr>
          <a:xfrm>
            <a:off x="1051084" y="3420189"/>
            <a:ext cx="360759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Technical Feasibility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"/>
          <p:cNvSpPr/>
          <p:nvPr/>
        </p:nvSpPr>
        <p:spPr>
          <a:xfrm>
            <a:off x="1051084" y="3910608"/>
            <a:ext cx="368177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Web technologies (HTML, CSS, JS, React.js) supported across platforms; developer familiar.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6"/>
          <p:cNvSpPr/>
          <p:nvPr/>
        </p:nvSpPr>
        <p:spPr>
          <a:xfrm>
            <a:off x="5216962" y="3162895"/>
            <a:ext cx="4196358" cy="2448044"/>
          </a:xfrm>
          <a:prstGeom prst="roundRect">
            <a:avLst>
              <a:gd fmla="val 3892" name="adj"/>
            </a:avLst>
          </a:prstGeom>
          <a:noFill/>
          <a:ln cap="flat" cmpd="sng" w="3047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"/>
          <p:cNvSpPr/>
          <p:nvPr/>
        </p:nvSpPr>
        <p:spPr>
          <a:xfrm>
            <a:off x="5474256" y="3420189"/>
            <a:ext cx="367105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Economic Feasibility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5474256" y="3910608"/>
            <a:ext cx="368177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Free and open-source tools used; no additional costs incurred.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"/>
          <p:cNvSpPr/>
          <p:nvPr/>
        </p:nvSpPr>
        <p:spPr>
          <a:xfrm>
            <a:off x="9640133" y="3162895"/>
            <a:ext cx="4196358" cy="2448044"/>
          </a:xfrm>
          <a:prstGeom prst="roundRect">
            <a:avLst>
              <a:gd fmla="val 3892" name="adj"/>
            </a:avLst>
          </a:prstGeom>
          <a:noFill/>
          <a:ln cap="flat" cmpd="sng" w="3047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6"/>
          <p:cNvSpPr/>
          <p:nvPr/>
        </p:nvSpPr>
        <p:spPr>
          <a:xfrm>
            <a:off x="9897427" y="3420189"/>
            <a:ext cx="368177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Behavioral Feasibility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6"/>
          <p:cNvSpPr/>
          <p:nvPr/>
        </p:nvSpPr>
        <p:spPr>
          <a:xfrm>
            <a:off x="9897427" y="4264938"/>
            <a:ext cx="368177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Simple, user-friendly interfaces based on standard UX/UI practices.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6"/>
          <p:cNvSpPr/>
          <p:nvPr/>
        </p:nvSpPr>
        <p:spPr>
          <a:xfrm>
            <a:off x="793790" y="5866090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Progress tracked via GitHub commits and milestone checklists.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"/>
          <p:cNvSpPr/>
          <p:nvPr/>
        </p:nvSpPr>
        <p:spPr>
          <a:xfrm>
            <a:off x="793790" y="1899166"/>
            <a:ext cx="829770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Key Projects Developed</a:t>
            </a:r>
            <a:endParaRPr sz="4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7" name="Google Shape;12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06157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7"/>
          <p:cNvSpPr/>
          <p:nvPr/>
        </p:nvSpPr>
        <p:spPr>
          <a:xfrm>
            <a:off x="1644253" y="319623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Quiz App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7"/>
          <p:cNvSpPr/>
          <p:nvPr/>
        </p:nvSpPr>
        <p:spPr>
          <a:xfrm>
            <a:off x="1644253" y="3686651"/>
            <a:ext cx="552914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Interactive web-based quiz with score tracking.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0" name="Google Shape;13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56884" y="306157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7"/>
          <p:cNvSpPr/>
          <p:nvPr/>
        </p:nvSpPr>
        <p:spPr>
          <a:xfrm>
            <a:off x="8307348" y="319623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Chat App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7"/>
          <p:cNvSpPr/>
          <p:nvPr/>
        </p:nvSpPr>
        <p:spPr>
          <a:xfrm>
            <a:off x="8307348" y="3686651"/>
            <a:ext cx="552926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Responsive real-time chat using React.js and WebSockets.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3" name="Google Shape;133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497943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7"/>
          <p:cNvSpPr/>
          <p:nvPr/>
        </p:nvSpPr>
        <p:spPr>
          <a:xfrm>
            <a:off x="1644253" y="5114092"/>
            <a:ext cx="311515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Portfolio Website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7"/>
          <p:cNvSpPr/>
          <p:nvPr/>
        </p:nvSpPr>
        <p:spPr>
          <a:xfrm>
            <a:off x="1644253" y="5604510"/>
            <a:ext cx="552914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Showcase of professional profile, skills, and projects.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6" name="Google Shape;136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56884" y="497943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7"/>
          <p:cNvSpPr/>
          <p:nvPr/>
        </p:nvSpPr>
        <p:spPr>
          <a:xfrm>
            <a:off x="8307348" y="511409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E-learning UI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7"/>
          <p:cNvSpPr/>
          <p:nvPr/>
        </p:nvSpPr>
        <p:spPr>
          <a:xfrm>
            <a:off x="8307348" y="5604510"/>
            <a:ext cx="552926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Simulated multi-page e-learning platform interface.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/>
          <p:nvPr/>
        </p:nvSpPr>
        <p:spPr>
          <a:xfrm>
            <a:off x="793790" y="2266474"/>
            <a:ext cx="875811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System Design &amp; Testing</a:t>
            </a:r>
            <a:endParaRPr sz="4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8"/>
          <p:cNvSpPr/>
          <p:nvPr/>
        </p:nvSpPr>
        <p:spPr>
          <a:xfrm>
            <a:off x="793790" y="3542228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650"/>
              <a:buFont typeface="Arial"/>
              <a:buNone/>
            </a:pPr>
            <a:r>
              <a:rPr b="1" lang="en-US" sz="26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System Design</a:t>
            </a:r>
            <a:endParaRPr sz="26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8"/>
          <p:cNvSpPr/>
          <p:nvPr/>
        </p:nvSpPr>
        <p:spPr>
          <a:xfrm>
            <a:off x="793790" y="4194334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Quiz App: Local JSON, score variable.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8"/>
          <p:cNvSpPr/>
          <p:nvPr/>
        </p:nvSpPr>
        <p:spPr>
          <a:xfrm>
            <a:off x="793790" y="463653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Chat App: React Hooks for state.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8"/>
          <p:cNvSpPr/>
          <p:nvPr/>
        </p:nvSpPr>
        <p:spPr>
          <a:xfrm>
            <a:off x="793790" y="507873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Portfolio: Static HTML/CSS sections.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8"/>
          <p:cNvSpPr/>
          <p:nvPr/>
        </p:nvSpPr>
        <p:spPr>
          <a:xfrm>
            <a:off x="793790" y="552092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E-learning: Components for courses, progress.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8"/>
          <p:cNvSpPr/>
          <p:nvPr/>
        </p:nvSpPr>
        <p:spPr>
          <a:xfrm>
            <a:off x="7599521" y="3542228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650"/>
              <a:buFont typeface="Arial"/>
              <a:buNone/>
            </a:pPr>
            <a:r>
              <a:rPr b="1" lang="en-US" sz="26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System Testing</a:t>
            </a:r>
            <a:endParaRPr sz="26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8"/>
          <p:cNvSpPr/>
          <p:nvPr/>
        </p:nvSpPr>
        <p:spPr>
          <a:xfrm>
            <a:off x="7599521" y="4194334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Test data: Dummy questions, sample messages.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7599521" y="463653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Live testing on Chrome and Edge.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7599521" y="507873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Responsive design validated via dev tools.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7599521" y="552092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Char char="•"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All test cases passed successfully.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"/>
          <p:cNvSpPr/>
          <p:nvPr/>
        </p:nvSpPr>
        <p:spPr>
          <a:xfrm>
            <a:off x="793790" y="2067877"/>
            <a:ext cx="932961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4450"/>
              <a:buFont typeface="Arial"/>
              <a:buNone/>
            </a:pPr>
            <a:r>
              <a:rPr b="1" lang="en-US" sz="44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Project Scope &amp; Learnings</a:t>
            </a:r>
            <a:endParaRPr sz="4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9"/>
          <p:cNvSpPr/>
          <p:nvPr/>
        </p:nvSpPr>
        <p:spPr>
          <a:xfrm>
            <a:off x="793790" y="3910727"/>
            <a:ext cx="4234220" cy="226814"/>
          </a:xfrm>
          <a:prstGeom prst="roundRect">
            <a:avLst>
              <a:gd fmla="val 42003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9"/>
          <p:cNvSpPr/>
          <p:nvPr/>
        </p:nvSpPr>
        <p:spPr>
          <a:xfrm>
            <a:off x="1020604" y="4364355"/>
            <a:ext cx="3780592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Practical Implementation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9"/>
          <p:cNvSpPr/>
          <p:nvPr/>
        </p:nvSpPr>
        <p:spPr>
          <a:xfrm>
            <a:off x="1020604" y="5209103"/>
            <a:ext cx="378059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Demonstrated frontend development techniques.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9"/>
          <p:cNvSpPr/>
          <p:nvPr/>
        </p:nvSpPr>
        <p:spPr>
          <a:xfrm>
            <a:off x="5198031" y="3570446"/>
            <a:ext cx="4234220" cy="226814"/>
          </a:xfrm>
          <a:prstGeom prst="roundRect">
            <a:avLst>
              <a:gd fmla="val 42003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9"/>
          <p:cNvSpPr/>
          <p:nvPr/>
        </p:nvSpPr>
        <p:spPr>
          <a:xfrm>
            <a:off x="5424845" y="4024074"/>
            <a:ext cx="293715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Real-World Tools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9"/>
          <p:cNvSpPr/>
          <p:nvPr/>
        </p:nvSpPr>
        <p:spPr>
          <a:xfrm>
            <a:off x="5424845" y="4514493"/>
            <a:ext cx="378059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Experience with industry-standard development tools.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9"/>
          <p:cNvSpPr/>
          <p:nvPr/>
        </p:nvSpPr>
        <p:spPr>
          <a:xfrm>
            <a:off x="9602272" y="3230285"/>
            <a:ext cx="4234220" cy="226814"/>
          </a:xfrm>
          <a:prstGeom prst="roundRect">
            <a:avLst>
              <a:gd fmla="val 42003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9"/>
          <p:cNvSpPr/>
          <p:nvPr/>
        </p:nvSpPr>
        <p:spPr>
          <a:xfrm>
            <a:off x="9829086" y="3683913"/>
            <a:ext cx="327779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Skill Enhancement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9"/>
          <p:cNvSpPr/>
          <p:nvPr/>
        </p:nvSpPr>
        <p:spPr>
          <a:xfrm>
            <a:off x="9829086" y="4174331"/>
            <a:ext cx="378059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750"/>
              <a:buFont typeface="Arial"/>
              <a:buNone/>
            </a:pPr>
            <a:r>
              <a:rPr lang="en-US" sz="1750">
                <a:solidFill>
                  <a:srgbClr val="333F70"/>
                </a:solidFill>
                <a:latin typeface="Arial"/>
                <a:ea typeface="Arial"/>
                <a:cs typeface="Arial"/>
                <a:sym typeface="Arial"/>
              </a:rPr>
              <a:t>Strengthened UI/UX, JavaScript logic, React components, and GitHub versioning.</a:t>
            </a:r>
            <a:endParaRPr sz="1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2025-07-17T03:07:15Z</dcterms:created>
</cp:coreProperties>
</file>